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8"/>
  </p:notesMasterIdLst>
  <p:handoutMasterIdLst>
    <p:handoutMasterId r:id="rId9"/>
  </p:handoutMasterIdLst>
  <p:sldIdLst>
    <p:sldId id="257" r:id="rId5"/>
    <p:sldId id="260" r:id="rId6"/>
    <p:sldId id="259" r:id="rId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733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1" d="100"/>
          <a:sy n="91" d="100"/>
        </p:scale>
        <p:origin x="300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8125374180626E-2"/>
          <c:y val="2.3555386067289831E-2"/>
          <c:w val="0.95817429697515688"/>
          <c:h val="0.8276279872561678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ITALIANO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731616550721539E-2"/>
                  <c:y val="8.5185197606473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D43-4F7D-8798-37B81CF204E9}"/>
                </c:ext>
              </c:extLst>
            </c:dLbl>
            <c:dLbl>
              <c:idx val="1"/>
              <c:layout>
                <c:manualLayout>
                  <c:x val="-9.6584548956493935E-3"/>
                  <c:y val="9.0740753972113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D43-4F7D-8798-37B81CF204E9}"/>
                </c:ext>
              </c:extLst>
            </c:dLbl>
            <c:dLbl>
              <c:idx val="2"/>
              <c:layout>
                <c:manualLayout>
                  <c:x val="-6.4389699304330085E-3"/>
                  <c:y val="0.13518520489723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D43-4F7D-8798-37B81CF204E9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 2^ prim</c:v>
                </c:pt>
                <c:pt idx="1">
                  <c:v> 5^ prim</c:v>
                </c:pt>
                <c:pt idx="2">
                  <c:v> 3^ sec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48.2</c:v>
                </c:pt>
                <c:pt idx="1">
                  <c:v>51.7</c:v>
                </c:pt>
                <c:pt idx="2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F8-4238-B1D3-B228FE610A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MATEMATICA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1.0731616550722336E-3"/>
                  <c:y val="0.157407430359788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D43-4F7D-8798-37B81CF204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 2^ prim</c:v>
                </c:pt>
                <c:pt idx="1">
                  <c:v> 5^ prim</c:v>
                </c:pt>
                <c:pt idx="2">
                  <c:v> 3^ sec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43.3</c:v>
                </c:pt>
                <c:pt idx="1">
                  <c:v>52.4</c:v>
                </c:pt>
                <c:pt idx="2">
                  <c:v>162.19999999999999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F8-4238-B1D3-B228FE610A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INGLESE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 2^ prim</c:v>
                </c:pt>
                <c:pt idx="1">
                  <c:v> 5^ prim</c:v>
                </c:pt>
                <c:pt idx="2">
                  <c:v> 3^ sec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</c:v>
                </c:pt>
                <c:pt idx="1">
                  <c:v>64.5</c:v>
                </c:pt>
                <c:pt idx="2">
                  <c:v>161.19999999999999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F8-4238-B1D3-B228FE610A5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% nazionale ITA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-4.2926466202886987E-3"/>
                  <c:y val="7.9629641240834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D43-4F7D-8798-37B81CF204E9}"/>
                </c:ext>
              </c:extLst>
            </c:dLbl>
            <c:dLbl>
              <c:idx val="2"/>
              <c:layout>
                <c:manualLayout>
                  <c:x val="2.1463233101443099E-3"/>
                  <c:y val="0.37478891269471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D43-4F7D-8798-37B81CF204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 2^ prim</c:v>
                </c:pt>
                <c:pt idx="1">
                  <c:v> 5^ prim</c:v>
                </c:pt>
                <c:pt idx="2">
                  <c:v> 3^ sec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50.6</c:v>
                </c:pt>
                <c:pt idx="1">
                  <c:v>61.3</c:v>
                </c:pt>
                <c:pt idx="2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43-4F7D-8798-37B81CF204E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%nazionale MAT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0731616550721549E-2"/>
                  <c:y val="1.85185212187986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D43-4F7D-8798-37B81CF204E9}"/>
                </c:ext>
              </c:extLst>
            </c:dLbl>
            <c:dLbl>
              <c:idx val="1"/>
              <c:layout>
                <c:manualLayout>
                  <c:x val="0"/>
                  <c:y val="7.7777789118954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D43-4F7D-8798-37B81CF204E9}"/>
                </c:ext>
              </c:extLst>
            </c:dLbl>
            <c:dLbl>
              <c:idx val="2"/>
              <c:layout>
                <c:manualLayout>
                  <c:x val="1.0731616550721549E-3"/>
                  <c:y val="0.256332313345610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D43-4F7D-8798-37B81CF204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 2^ prim</c:v>
                </c:pt>
                <c:pt idx="1">
                  <c:v> 5^ prim</c:v>
                </c:pt>
                <c:pt idx="2">
                  <c:v> 3^ sec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46.7</c:v>
                </c:pt>
                <c:pt idx="1">
                  <c:v>49.2</c:v>
                </c:pt>
                <c:pt idx="2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43-4F7D-8798-37B81CF204E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%nazionale 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4.2926466202884619E-3"/>
                  <c:y val="0.130108068137544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D43-4F7D-8798-37B81CF204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 2^ prim</c:v>
                </c:pt>
                <c:pt idx="1">
                  <c:v> 5^ prim</c:v>
                </c:pt>
                <c:pt idx="2">
                  <c:v> 3^ sec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0</c:v>
                </c:pt>
                <c:pt idx="1">
                  <c:v>72.2</c:v>
                </c:pt>
                <c:pt idx="2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43-4F7D-8798-37B81CF204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4415696"/>
        <c:axId val="194416088"/>
        <c:axId val="0"/>
      </c:bar3DChart>
      <c:catAx>
        <c:axId val="19441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it-IT"/>
          </a:p>
        </c:txPr>
        <c:crossAx val="194416088"/>
        <c:crosses val="autoZero"/>
        <c:auto val="1"/>
        <c:lblAlgn val="ctr"/>
        <c:lblOffset val="100"/>
        <c:noMultiLvlLbl val="0"/>
      </c:catAx>
      <c:valAx>
        <c:axId val="194416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441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985622038993692E-2"/>
          <c:y val="0.94120224555263921"/>
          <c:w val="0.89999996444790797"/>
          <c:h val="5.05847161825317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498931E-2B28-4C4D-B407-738B736CDB4F}" type="datetime1">
              <a:rPr lang="it-IT" smtClean="0"/>
              <a:t>23/06/2019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06BD15E-A83F-499B-AE2F-72149146BFF5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5A931-76DB-4F75-AF96-8C278EAE5F25}" type="datetime1">
              <a:rPr lang="it-IT" smtClean="0"/>
              <a:pPr/>
              <a:t>23/06/2019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D6FFF6-EFF5-46FA-B62C-F141E1274D59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D6FFF6-EFF5-46FA-B62C-F141E1274D59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3451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1451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rtlCol="0" anchor="b"/>
          <a:lstStyle>
            <a:lvl1pPr algn="ctr">
              <a:defRPr/>
            </a:lvl1pPr>
            <a:extLst/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 rtlCol="0"/>
          <a:lstStyle>
            <a:lvl1pPr marL="27432" indent="0" algn="ctr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it-IT" noProof="0" smtClean="0"/>
              <a:t>Fare clic per modificare lo stile del sottotitolo dello schema</a:t>
            </a:r>
            <a:endParaRPr kumimoji="0" lang="it-IT" noProof="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A13BD2BE-9342-4791-A3E6-424B6457B456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 rtlCol="0"/>
          <a:lstStyle/>
          <a:p>
            <a:pPr lvl="0" rtl="0" eaLnBrk="1" latinLnBrk="0" hangingPunct="1"/>
            <a:r>
              <a:rPr lang="it-IT" noProof="0" smtClean="0"/>
              <a:t>Modifica gli stili del testo dello schema</a:t>
            </a:r>
          </a:p>
          <a:p>
            <a:pPr lvl="1" rtl="0" eaLnBrk="1" latinLnBrk="0" hangingPunct="1"/>
            <a:r>
              <a:rPr lang="it-IT" noProof="0" smtClean="0"/>
              <a:t>Secondo livello</a:t>
            </a:r>
          </a:p>
          <a:p>
            <a:pPr lvl="2" rtl="0" eaLnBrk="1" latinLnBrk="0" hangingPunct="1"/>
            <a:r>
              <a:rPr lang="it-IT" noProof="0" smtClean="0"/>
              <a:t>Terzo livello</a:t>
            </a:r>
          </a:p>
          <a:p>
            <a:pPr lvl="3" rtl="0" eaLnBrk="1" latinLnBrk="0" hangingPunct="1"/>
            <a:r>
              <a:rPr lang="it-IT" noProof="0" smtClean="0"/>
              <a:t>Quarto livello</a:t>
            </a:r>
          </a:p>
          <a:p>
            <a:pPr lvl="4" rtl="0" eaLnBrk="1" latinLnBrk="0" hangingPunct="1"/>
            <a:r>
              <a:rPr lang="it-IT" noProof="0" smtClean="0"/>
              <a:t>Quinto livello</a:t>
            </a:r>
            <a:endParaRPr kumimoji="0"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E8DCF964-3276-4A90-B98C-EBE4E3A37B4E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 rtlCol="0"/>
          <a:lstStyle/>
          <a:p>
            <a:pPr lvl="0" rtl="0" eaLnBrk="1" latinLnBrk="0" hangingPunct="1"/>
            <a:r>
              <a:rPr lang="it-IT" noProof="0" smtClean="0"/>
              <a:t>Modifica gli stili del testo dello schema</a:t>
            </a:r>
          </a:p>
          <a:p>
            <a:pPr lvl="1" rtl="0" eaLnBrk="1" latinLnBrk="0" hangingPunct="1"/>
            <a:r>
              <a:rPr lang="it-IT" noProof="0" smtClean="0"/>
              <a:t>Secondo livello</a:t>
            </a:r>
          </a:p>
          <a:p>
            <a:pPr lvl="2" rtl="0" eaLnBrk="1" latinLnBrk="0" hangingPunct="1"/>
            <a:r>
              <a:rPr lang="it-IT" noProof="0" smtClean="0"/>
              <a:t>Terzo livello</a:t>
            </a:r>
          </a:p>
          <a:p>
            <a:pPr lvl="3" rtl="0" eaLnBrk="1" latinLnBrk="0" hangingPunct="1"/>
            <a:r>
              <a:rPr lang="it-IT" noProof="0" smtClean="0"/>
              <a:t>Quarto livello</a:t>
            </a:r>
          </a:p>
          <a:p>
            <a:pPr lvl="4" rtl="0" eaLnBrk="1" latinLnBrk="0" hangingPunct="1"/>
            <a:r>
              <a:rPr lang="it-IT" noProof="0" smtClean="0"/>
              <a:t>Quinto livello</a:t>
            </a:r>
            <a:endParaRPr kumimoji="0"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15908AE1-6A29-40BC-A97E-519DB46BA681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/>
          <a:lstStyle/>
          <a:p>
            <a:pPr lvl="0" rtl="0" eaLnBrk="1" latinLnBrk="0" hangingPunct="1"/>
            <a:r>
              <a:rPr lang="it-IT" noProof="0" smtClean="0"/>
              <a:t>Modifica gli stili del testo dello schema</a:t>
            </a:r>
          </a:p>
          <a:p>
            <a:pPr lvl="1" rtl="0" eaLnBrk="1" latinLnBrk="0" hangingPunct="1"/>
            <a:r>
              <a:rPr lang="it-IT" noProof="0" smtClean="0"/>
              <a:t>Secondo livello</a:t>
            </a:r>
          </a:p>
          <a:p>
            <a:pPr lvl="2" rtl="0" eaLnBrk="1" latinLnBrk="0" hangingPunct="1"/>
            <a:r>
              <a:rPr lang="it-IT" noProof="0" smtClean="0"/>
              <a:t>Terzo livello</a:t>
            </a:r>
          </a:p>
          <a:p>
            <a:pPr lvl="3" rtl="0" eaLnBrk="1" latinLnBrk="0" hangingPunct="1"/>
            <a:r>
              <a:rPr lang="it-IT" noProof="0" smtClean="0"/>
              <a:t>Quarto livello</a:t>
            </a:r>
          </a:p>
          <a:p>
            <a:pPr lvl="4" rtl="0" eaLnBrk="1" latinLnBrk="0" hangingPunct="1"/>
            <a:r>
              <a:rPr lang="it-IT" noProof="0" smtClean="0"/>
              <a:t>Quinto livello</a:t>
            </a:r>
            <a:endParaRPr kumimoji="0"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CA9971DD-0703-435F-9C60-4A8669CA6A93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rtlCol="0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it-IT" noProof="0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27E4E03-CFD3-4C2A-9734-0A8B92A96CD2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it-IT" noProof="0" smtClean="0"/>
              <a:t>Modifica gli stili del testo dello schema</a:t>
            </a:r>
          </a:p>
          <a:p>
            <a:pPr lvl="1" rtl="0" eaLnBrk="1" latinLnBrk="0" hangingPunct="1"/>
            <a:r>
              <a:rPr lang="it-IT" noProof="0" smtClean="0"/>
              <a:t>Secondo livello</a:t>
            </a:r>
          </a:p>
          <a:p>
            <a:pPr lvl="2" rtl="0" eaLnBrk="1" latinLnBrk="0" hangingPunct="1"/>
            <a:r>
              <a:rPr lang="it-IT" noProof="0" smtClean="0"/>
              <a:t>Terzo livello</a:t>
            </a:r>
          </a:p>
          <a:p>
            <a:pPr lvl="3" rtl="0" eaLnBrk="1" latinLnBrk="0" hangingPunct="1"/>
            <a:r>
              <a:rPr lang="it-IT" noProof="0" smtClean="0"/>
              <a:t>Quarto livello</a:t>
            </a:r>
          </a:p>
          <a:p>
            <a:pPr lvl="4" rtl="0" eaLnBrk="1" latinLnBrk="0" hangingPunct="1"/>
            <a:r>
              <a:rPr lang="it-IT" noProof="0" smtClean="0"/>
              <a:t>Quinto livello</a:t>
            </a:r>
            <a:endParaRPr kumimoji="0"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it-IT" noProof="0" smtClean="0"/>
              <a:t>Modifica gli stili del testo dello schema</a:t>
            </a:r>
          </a:p>
          <a:p>
            <a:pPr lvl="1" rtl="0" eaLnBrk="1" latinLnBrk="0" hangingPunct="1"/>
            <a:r>
              <a:rPr lang="it-IT" noProof="0" smtClean="0"/>
              <a:t>Secondo livello</a:t>
            </a:r>
          </a:p>
          <a:p>
            <a:pPr lvl="2" rtl="0" eaLnBrk="1" latinLnBrk="0" hangingPunct="1"/>
            <a:r>
              <a:rPr lang="it-IT" noProof="0" smtClean="0"/>
              <a:t>Terzo livello</a:t>
            </a:r>
          </a:p>
          <a:p>
            <a:pPr lvl="3" rtl="0" eaLnBrk="1" latinLnBrk="0" hangingPunct="1"/>
            <a:r>
              <a:rPr lang="it-IT" noProof="0" smtClean="0"/>
              <a:t>Quarto livello</a:t>
            </a:r>
          </a:p>
          <a:p>
            <a:pPr lvl="4" rtl="0" eaLnBrk="1" latinLnBrk="0" hangingPunct="1"/>
            <a:r>
              <a:rPr lang="it-IT" noProof="0" smtClean="0"/>
              <a:t>Quinto livello</a:t>
            </a:r>
            <a:endParaRPr kumimoji="0"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DEB08175-CFD4-4ED9-9118-2143312C5553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it-IT" noProof="0" smtClean="0"/>
              <a:t>Modifica gli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it-IT" noProof="0" smtClean="0"/>
              <a:t>Modifica gli stili del testo dello schema</a:t>
            </a:r>
          </a:p>
          <a:p>
            <a:pPr lvl="1" rtl="0" eaLnBrk="1" latinLnBrk="0" hangingPunct="1"/>
            <a:r>
              <a:rPr lang="it-IT" noProof="0" smtClean="0"/>
              <a:t>Secondo livello</a:t>
            </a:r>
          </a:p>
          <a:p>
            <a:pPr lvl="2" rtl="0" eaLnBrk="1" latinLnBrk="0" hangingPunct="1"/>
            <a:r>
              <a:rPr lang="it-IT" noProof="0" smtClean="0"/>
              <a:t>Terzo livello</a:t>
            </a:r>
          </a:p>
          <a:p>
            <a:pPr lvl="3" rtl="0" eaLnBrk="1" latinLnBrk="0" hangingPunct="1"/>
            <a:r>
              <a:rPr lang="it-IT" noProof="0" smtClean="0"/>
              <a:t>Quarto livello</a:t>
            </a:r>
          </a:p>
          <a:p>
            <a:pPr lvl="4" rtl="0" eaLnBrk="1" latinLnBrk="0" hangingPunct="1"/>
            <a:r>
              <a:rPr lang="it-IT" noProof="0" smtClean="0"/>
              <a:t>Quinto livello</a:t>
            </a:r>
            <a:endParaRPr kumimoji="0"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it-IT" noProof="0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it-IT" noProof="0" smtClean="0"/>
              <a:t>Modifica gli stili del testo dello schema</a:t>
            </a:r>
          </a:p>
          <a:p>
            <a:pPr lvl="1" rtl="0" eaLnBrk="1" latinLnBrk="0" hangingPunct="1"/>
            <a:r>
              <a:rPr lang="it-IT" noProof="0" smtClean="0"/>
              <a:t>Secondo livello</a:t>
            </a:r>
          </a:p>
          <a:p>
            <a:pPr lvl="2" rtl="0" eaLnBrk="1" latinLnBrk="0" hangingPunct="1"/>
            <a:r>
              <a:rPr lang="it-IT" noProof="0" smtClean="0"/>
              <a:t>Terzo livello</a:t>
            </a:r>
          </a:p>
          <a:p>
            <a:pPr lvl="3" rtl="0" eaLnBrk="1" latinLnBrk="0" hangingPunct="1"/>
            <a:r>
              <a:rPr lang="it-IT" noProof="0" smtClean="0"/>
              <a:t>Quarto livello</a:t>
            </a:r>
          </a:p>
          <a:p>
            <a:pPr lvl="4" rtl="0" eaLnBrk="1" latinLnBrk="0" hangingPunct="1"/>
            <a:r>
              <a:rPr lang="it-IT" noProof="0" smtClean="0"/>
              <a:t>Quinto livello</a:t>
            </a:r>
            <a:endParaRPr kumimoji="0" lang="it-IT" noProof="0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EF4A4277-A788-4D8B-8B34-B9190F62157E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 anchor="ctr"/>
          <a:lstStyle/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11CF257F-73A3-4C24-ADBB-D79450ADA199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A39846A6-7A5F-4545-B33A-A9ED69A6FFAC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rtlCol="0"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 rtlCol="0"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it-IT" noProof="0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it-IT" noProof="0" smtClean="0"/>
              <a:t>Modifica gli stili del testo dello schema</a:t>
            </a:r>
          </a:p>
          <a:p>
            <a:pPr lvl="1" rtl="0" eaLnBrk="1" latinLnBrk="0" hangingPunct="1"/>
            <a:r>
              <a:rPr lang="it-IT" noProof="0" smtClean="0"/>
              <a:t>Secondo livello</a:t>
            </a:r>
          </a:p>
          <a:p>
            <a:pPr lvl="2" rtl="0" eaLnBrk="1" latinLnBrk="0" hangingPunct="1"/>
            <a:r>
              <a:rPr lang="it-IT" noProof="0" smtClean="0"/>
              <a:t>Terzo livello</a:t>
            </a:r>
          </a:p>
          <a:p>
            <a:pPr lvl="3" rtl="0" eaLnBrk="1" latinLnBrk="0" hangingPunct="1"/>
            <a:r>
              <a:rPr lang="it-IT" noProof="0" smtClean="0"/>
              <a:t>Quarto livello</a:t>
            </a:r>
          </a:p>
          <a:p>
            <a:pPr lvl="4" rtl="0" eaLnBrk="1" latinLnBrk="0" hangingPunct="1"/>
            <a:r>
              <a:rPr lang="it-IT" noProof="0" smtClean="0"/>
              <a:t>Quinto livello</a:t>
            </a:r>
            <a:endParaRPr kumimoji="0" lang="it-IT" noProof="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B6F07590-CFA1-4F21-BA76-7175260B7F5E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it-IT" noProof="0" smtClean="0"/>
              <a:t>Fare clic per modificare lo stile del titolo</a:t>
            </a:r>
            <a:endParaRPr lang="it-IT" noProof="0" dirty="0"/>
          </a:p>
        </p:txBody>
      </p:sp>
      <p:sp>
        <p:nvSpPr>
          <p:cNvPr id="8" name="Rettangolo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it-IT" sz="3200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 descr="Segnaposto vuoto per aggiungere un'immagine. Fare clic sul segnaposto e selezionare l'immagine che si vuole aggiungere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it-IT" noProof="0" smtClean="0"/>
              <a:t>Fare clic sull'icona per inserire un'immagine</a:t>
            </a:r>
            <a:endParaRPr kumimoji="0" lang="it-IT" noProof="0" dirty="0"/>
          </a:p>
        </p:txBody>
      </p:sp>
      <p:sp>
        <p:nvSpPr>
          <p:cNvPr id="9" name="Rettangolo 1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noProof="0" dirty="0"/>
          </a:p>
        </p:txBody>
      </p:sp>
      <p:sp>
        <p:nvSpPr>
          <p:cNvPr id="10" name="Rettangolo 2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it-IT" sz="1800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it-IT" noProof="0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9D9346D9-AA3E-42EE-8EDC-CCD23F4F1189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o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Rettangolo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noProof="0" dirty="0"/>
            </a:p>
          </p:txBody>
        </p:sp>
        <p:sp>
          <p:nvSpPr>
            <p:cNvPr id="15" name="Rettangolo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it-IT" sz="1800" noProof="0" dirty="0"/>
            </a:p>
          </p:txBody>
        </p:sp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Segnaposto titolo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it-IT" noProof="0" dirty="0"/>
              <a:t>Fare clic per modificare lo stile del titolo</a:t>
            </a:r>
          </a:p>
        </p:txBody>
      </p:sp>
      <p:sp>
        <p:nvSpPr>
          <p:cNvPr id="17" name="Segnaposto testo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it-IT" noProof="0" dirty="0"/>
              <a:t>Fare clic per modificare gli stili del testo dello schema</a:t>
            </a:r>
          </a:p>
          <a:p>
            <a:pPr lvl="1" rtl="0" eaLnBrk="1" latinLnBrk="0" hangingPunct="1"/>
            <a:r>
              <a:rPr lang="it-IT" noProof="0" dirty="0"/>
              <a:t>Secondo livello</a:t>
            </a:r>
          </a:p>
          <a:p>
            <a:pPr lvl="2" rtl="0" eaLnBrk="1" latinLnBrk="0" hangingPunct="1"/>
            <a:r>
              <a:rPr lang="it-IT" noProof="0" dirty="0"/>
              <a:t>Terzo livello</a:t>
            </a:r>
          </a:p>
          <a:p>
            <a:pPr lvl="3" rtl="0" eaLnBrk="1" latinLnBrk="0" hangingPunct="1"/>
            <a:r>
              <a:rPr lang="it-IT" noProof="0" dirty="0"/>
              <a:t>Quarto livello</a:t>
            </a:r>
          </a:p>
          <a:p>
            <a:pPr lvl="4" rtl="0" eaLnBrk="1" latinLnBrk="0" hangingPunct="1"/>
            <a:r>
              <a:rPr lang="it-IT" noProof="0" dirty="0"/>
              <a:t>Quinto livello</a:t>
            </a:r>
          </a:p>
        </p:txBody>
      </p:sp>
      <p:sp>
        <p:nvSpPr>
          <p:cNvPr id="18" name="Segnaposto data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04459659-D10F-4F47-AEB8-7766F7BB40AD}" type="datetime1">
              <a:rPr lang="it-IT" noProof="0" smtClean="0"/>
              <a:t>23/06/2019</a:t>
            </a:fld>
            <a:endParaRPr lang="it-IT" noProof="0" dirty="0"/>
          </a:p>
        </p:txBody>
      </p:sp>
      <p:sp>
        <p:nvSpPr>
          <p:cNvPr id="19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r>
              <a:rPr lang="it-IT" noProof="0" dirty="0"/>
              <a:t>Aggiungere un piè di pagina</a:t>
            </a:r>
          </a:p>
        </p:txBody>
      </p:sp>
      <p:sp>
        <p:nvSpPr>
          <p:cNvPr id="20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fld id="{401CF334-2D5C-4859-84A6-CA7E6E43FAEB}" type="slidenum">
              <a:rPr lang="it-IT" noProof="0" smtClean="0"/>
              <a:pPr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>
            <a:lumMod val="50000"/>
          </a:schemeClr>
        </a:buClr>
        <a:buFont typeface="Verdana"/>
        <a:buChar char="◦"/>
        <a:defRPr kumimoji="0"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it-IT" dirty="0"/>
              <a:t>Layout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it-IT" dirty="0"/>
              <a:t>Sottotitolo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992" y="0"/>
            <a:ext cx="9550008" cy="459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dirty="0" smtClean="0"/>
              <a:t>Rilevazione dati % esiti prove invalsi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84267992"/>
              </p:ext>
            </p:extLst>
          </p:nvPr>
        </p:nvGraphicFramePr>
        <p:xfrm>
          <a:off x="1563756" y="1524000"/>
          <a:ext cx="10628245" cy="35102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971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113">
                  <a:extLst>
                    <a:ext uri="{9D8B030D-6E8A-4147-A177-3AD203B41FA5}">
                      <a16:colId xmlns:a16="http://schemas.microsoft.com/office/drawing/2014/main" val="278487403"/>
                    </a:ext>
                  </a:extLst>
                </a:gridCol>
                <a:gridCol w="1328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531">
                  <a:extLst>
                    <a:ext uri="{9D8B030D-6E8A-4147-A177-3AD203B41FA5}">
                      <a16:colId xmlns:a16="http://schemas.microsoft.com/office/drawing/2014/main" val="712117313"/>
                    </a:ext>
                  </a:extLst>
                </a:gridCol>
                <a:gridCol w="1328531">
                  <a:extLst>
                    <a:ext uri="{9D8B030D-6E8A-4147-A177-3AD203B41FA5}">
                      <a16:colId xmlns:a16="http://schemas.microsoft.com/office/drawing/2014/main" val="271206692"/>
                    </a:ext>
                  </a:extLst>
                </a:gridCol>
                <a:gridCol w="1328531">
                  <a:extLst>
                    <a:ext uri="{9D8B030D-6E8A-4147-A177-3AD203B41FA5}">
                      <a16:colId xmlns:a16="http://schemas.microsoft.com/office/drawing/2014/main" val="923358780"/>
                    </a:ext>
                  </a:extLst>
                </a:gridCol>
              </a:tblGrid>
              <a:tr h="520700">
                <a:tc>
                  <a:txBody>
                    <a:bodyPr/>
                    <a:lstStyle/>
                    <a:p>
                      <a:pPr rtl="0"/>
                      <a:endParaRPr lang="it-IT" noProof="0" dirty="0"/>
                    </a:p>
                  </a:txBody>
                  <a:tcPr marL="93417" marR="93417" anchor="ctr"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it-IT" noProof="0" dirty="0" smtClean="0"/>
                        <a:t>ITALIANO</a:t>
                      </a:r>
                      <a:endParaRPr lang="it-IT" noProof="0" dirty="0"/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it-IT" noProof="0" dirty="0" smtClean="0"/>
                        <a:t>MATEMATICA</a:t>
                      </a:r>
                      <a:endParaRPr lang="it-IT" noProof="0" dirty="0"/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it-IT" noProof="0" dirty="0" smtClean="0"/>
                        <a:t>INGLESE</a:t>
                      </a:r>
                      <a:endParaRPr lang="it-IT" noProof="0" dirty="0"/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rtl="0"/>
                      <a:r>
                        <a:rPr lang="it-IT" b="1" noProof="0" dirty="0" smtClean="0"/>
                        <a:t>Confronto dati  % (media</a:t>
                      </a:r>
                      <a:r>
                        <a:rPr lang="it-IT" b="1" baseline="0" noProof="0" dirty="0" smtClean="0"/>
                        <a:t> dei valori</a:t>
                      </a:r>
                      <a:r>
                        <a:rPr lang="it-IT" b="1" noProof="0" dirty="0" smtClean="0"/>
                        <a:t>)</a:t>
                      </a:r>
                      <a:endParaRPr lang="it-IT" b="1" noProof="0" dirty="0"/>
                    </a:p>
                  </a:txBody>
                  <a:tcPr marL="93417" marR="93417" anchor="ctr"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400" b="1" noProof="0" dirty="0" smtClean="0"/>
                        <a:t>% IC 5 WOJTYLA</a:t>
                      </a:r>
                      <a:endParaRPr lang="it-IT" sz="1400" b="1" noProof="0" dirty="0"/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400" b="1" noProof="0" dirty="0" smtClean="0"/>
                        <a:t>Nazionale </a:t>
                      </a:r>
                      <a:endParaRPr lang="it-IT" sz="1400" b="1" noProof="0" dirty="0"/>
                    </a:p>
                  </a:txBody>
                  <a:tcPr marL="93417" marR="93417" anchor="ctr">
                    <a:lnL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400" b="1" noProof="0" dirty="0" smtClean="0"/>
                        <a:t>% IC 5 WOJTYLA</a:t>
                      </a:r>
                      <a:endParaRPr lang="it-IT" sz="1400" b="1" noProof="0" dirty="0"/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400" b="1" noProof="0" dirty="0" smtClean="0"/>
                        <a:t>Nazionale </a:t>
                      </a:r>
                      <a:endParaRPr lang="it-IT" sz="1400" b="1" noProof="0" dirty="0"/>
                    </a:p>
                  </a:txBody>
                  <a:tcPr marL="93417" marR="93417" anchor="ctr">
                    <a:lnL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400" b="1" noProof="0" dirty="0" smtClean="0"/>
                        <a:t>% IC 5 WOJTYLA</a:t>
                      </a:r>
                      <a:endParaRPr lang="it-IT" sz="1400" b="1" noProof="0" dirty="0"/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1400" b="1" noProof="0" dirty="0" smtClean="0"/>
                        <a:t>Nazionale </a:t>
                      </a:r>
                      <a:endParaRPr lang="it-IT" sz="1400" b="1" noProof="0" dirty="0"/>
                    </a:p>
                  </a:txBody>
                  <a:tcPr marL="93417" marR="93417" anchor="ctr">
                    <a:lnL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014698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rtl="0"/>
                      <a:r>
                        <a:rPr lang="it-IT" b="1" noProof="0" dirty="0"/>
                        <a:t>Classe </a:t>
                      </a:r>
                      <a:r>
                        <a:rPr lang="it-IT" b="1" noProof="0" dirty="0" smtClean="0"/>
                        <a:t>2^</a:t>
                      </a:r>
                      <a:r>
                        <a:rPr lang="it-IT" b="1" baseline="0" noProof="0" dirty="0" smtClean="0"/>
                        <a:t> </a:t>
                      </a:r>
                      <a:r>
                        <a:rPr lang="it-IT" b="1" noProof="0" dirty="0" smtClean="0"/>
                        <a:t> primaria</a:t>
                      </a:r>
                      <a:endParaRPr lang="it-IT" b="1" noProof="0" dirty="0"/>
                    </a:p>
                  </a:txBody>
                  <a:tcPr marL="93417" marR="93417" anchor="ctr"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48.2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50,6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43,3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46,7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//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//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 rowSpan="2">
                  <a:txBody>
                    <a:bodyPr/>
                    <a:lstStyle/>
                    <a:p>
                      <a:pPr rtl="0"/>
                      <a:r>
                        <a:rPr lang="it-IT" b="1" noProof="0" dirty="0"/>
                        <a:t>Classe </a:t>
                      </a:r>
                      <a:r>
                        <a:rPr lang="it-IT" b="1" noProof="0" dirty="0" smtClean="0"/>
                        <a:t>5^  primaria </a:t>
                      </a:r>
                      <a:endParaRPr lang="it-IT" b="1" noProof="0" dirty="0"/>
                    </a:p>
                  </a:txBody>
                  <a:tcPr marL="93417" marR="93417" anchor="ctr"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51,7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61,3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52,4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49,2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72,5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78,4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3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58,6</a:t>
                      </a:r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66,4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580824"/>
                  </a:ext>
                </a:extLst>
              </a:tr>
              <a:tr h="260350">
                <a:tc rowSpan="2">
                  <a:txBody>
                    <a:bodyPr/>
                    <a:lstStyle/>
                    <a:p>
                      <a:pPr rtl="0"/>
                      <a:r>
                        <a:rPr lang="it-IT" b="1" noProof="0" dirty="0"/>
                        <a:t>Classe </a:t>
                      </a:r>
                      <a:r>
                        <a:rPr lang="it-IT" b="1" noProof="0" dirty="0" smtClean="0"/>
                        <a:t>3^ secondaria</a:t>
                      </a:r>
                      <a:endParaRPr lang="it-IT" b="1" noProof="0" dirty="0"/>
                    </a:p>
                  </a:txBody>
                  <a:tcPr marL="93417" marR="93417" anchor="ctr"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176,6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162,6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162,2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160,2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it-IT" sz="2400" b="1" noProof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200</a:t>
                      </a:r>
                      <a:endParaRPr lang="it-IT" sz="2400" b="1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3417" marR="93417" anchor="ctr">
                    <a:lnL w="571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34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34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 descr="Istogramma che mostra i valori di 3 serie per 4 categori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700948"/>
              </p:ext>
            </p:extLst>
          </p:nvPr>
        </p:nvGraphicFramePr>
        <p:xfrm>
          <a:off x="834888" y="318052"/>
          <a:ext cx="11251096" cy="6414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04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ello dello schema Foglie pressat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565475_TF03460542" id="{1EFE8AA9-5476-40A8-8CBC-B4CD91AA6F3D}" vid="{21C9257C-8134-4C54-A939-417548B41E6A}"/>
    </a:ext>
  </a:extLst>
</a:theme>
</file>

<file path=ppt/theme/theme2.xml><?xml version="1.0" encoding="utf-8"?>
<a:theme xmlns:a="http://schemas.openxmlformats.org/drawingml/2006/main" name="Tema di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710C29-A897-44AD-9F83-BE5F874C2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FED04C-AD43-4E06-AD63-36D8B5E83787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Dispositive con schema Foglie pressate</Template>
  <TotalTime>80</TotalTime>
  <Words>83</Words>
  <Application>Microsoft Office PowerPoint</Application>
  <PresentationFormat>Widescreen</PresentationFormat>
  <Paragraphs>51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 Black</vt:lpstr>
      <vt:lpstr>Century Gothic</vt:lpstr>
      <vt:lpstr>Verdana</vt:lpstr>
      <vt:lpstr>Wingdings 2</vt:lpstr>
      <vt:lpstr>Modello dello schema Foglie pressate</vt:lpstr>
      <vt:lpstr>Layout titolo</vt:lpstr>
      <vt:lpstr>Rilevazione dati % esiti prove invalsi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titolo</dc:title>
  <dc:creator>Utente</dc:creator>
  <cp:lastModifiedBy>Utente</cp:lastModifiedBy>
  <cp:revision>8</cp:revision>
  <dcterms:created xsi:type="dcterms:W3CDTF">2019-06-23T09:18:51Z</dcterms:created>
  <dcterms:modified xsi:type="dcterms:W3CDTF">2019-06-23T10:39:29Z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74065700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